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6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 snapToObjects="1">
      <p:cViewPr varScale="1">
        <p:scale>
          <a:sx n="272" d="100"/>
          <a:sy n="272" d="100"/>
        </p:scale>
        <p:origin x="8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7A2E-F872-B648-8A8D-90148FB91D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RICH </a:t>
            </a:r>
            <a:r>
              <a:rPr lang="en-US" sz="2000" dirty="0" err="1"/>
              <a:t>electroinics</a:t>
            </a:r>
            <a:endParaRPr lang="en-US" sz="2000" dirty="0"/>
          </a:p>
        </p:txBody>
      </p:sp>
      <p:pic>
        <p:nvPicPr>
          <p:cNvPr id="7" name="Content Placeholder 6" descr="RICH Overvie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84" r="-1325"/>
          <a:stretch/>
        </p:blipFill>
        <p:spPr>
          <a:xfrm>
            <a:off x="-2013841" y="1518622"/>
            <a:ext cx="5987376" cy="452596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9133" y="2119276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</a:t>
            </a:r>
            <a:r>
              <a:rPr lang="en-US" dirty="0" err="1"/>
              <a:t>switchs</a:t>
            </a:r>
            <a:r>
              <a:rPr lang="en-US" dirty="0"/>
              <a:t>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4AF3-2494-5E41-9EF1-263341AE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DA1-11B9-4840-AADA-970B0731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 Recovery has to be done EVERY day during day shift</a:t>
            </a:r>
          </a:p>
          <a:p>
            <a:r>
              <a:rPr lang="en-US" dirty="0"/>
              <a:t>In case several tiles are absent do RICH Recovery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BECA-8361-0E4B-872E-96396BC4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54515"/>
            <a:ext cx="9144000" cy="680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769D-F778-A740-8D93-F1A10E175E4D}"/>
              </a:ext>
            </a:extLst>
          </p:cNvPr>
          <p:cNvSpPr txBox="1"/>
          <p:nvPr/>
        </p:nvSpPr>
        <p:spPr>
          <a:xfrm>
            <a:off x="590843" y="216341"/>
            <a:ext cx="242902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and in case of missing tiles in the temperature or scaler plots</a:t>
            </a:r>
          </a:p>
        </p:txBody>
      </p:sp>
    </p:spTree>
    <p:extLst>
      <p:ext uri="{BB962C8B-B14F-4D97-AF65-F5344CB8AC3E}">
        <p14:creationId xmlns:p14="http://schemas.microsoft.com/office/powerpoint/2010/main" val="79343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Interlock</a:t>
            </a:r>
          </a:p>
        </p:txBody>
      </p:sp>
      <p:pic>
        <p:nvPicPr>
          <p:cNvPr id="4" name="Content Placeholder 3" descr="RICH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4" b="-1064"/>
          <a:stretch/>
        </p:blipFill>
        <p:spPr>
          <a:xfrm>
            <a:off x="457200" y="1234967"/>
            <a:ext cx="6574727" cy="5527593"/>
          </a:xfrm>
        </p:spPr>
      </p:pic>
      <p:sp>
        <p:nvSpPr>
          <p:cNvPr id="5" name="TextBox 4"/>
          <p:cNvSpPr txBox="1"/>
          <p:nvPr/>
        </p:nvSpPr>
        <p:spPr>
          <a:xfrm>
            <a:off x="7215267" y="1908787"/>
            <a:ext cx="20313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Electronic</a:t>
            </a:r>
          </a:p>
          <a:p>
            <a:r>
              <a:rPr lang="en-US" dirty="0"/>
              <a:t> panel Interlock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Nitrogen volume</a:t>
            </a:r>
          </a:p>
          <a:p>
            <a:r>
              <a:rPr lang="en-US" dirty="0"/>
              <a:t> Interlock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34357" y="3724083"/>
            <a:ext cx="14809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1017" y="4916101"/>
            <a:ext cx="1741588" cy="11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Panel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224</Words>
  <Application>Microsoft Macintosh PowerPoint</Application>
  <PresentationFormat>On-screen Show (4:3)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RICH Control Manual</vt:lpstr>
      <vt:lpstr>PowerPoint Presentation</vt:lpstr>
      <vt:lpstr>RICH Overview</vt:lpstr>
      <vt:lpstr>Soft Interlock</vt:lpstr>
      <vt:lpstr>Temperature Map</vt:lpstr>
      <vt:lpstr>RICH Recovery</vt:lpstr>
      <vt:lpstr>RICH scalers</vt:lpstr>
      <vt:lpstr>Hard Interlock</vt:lpstr>
      <vt:lpstr>Electronic Panel Interlock</vt:lpstr>
      <vt:lpstr>Nitrogen Interlock</vt:lpstr>
    </vt:vector>
  </TitlesOfParts>
  <Company>Jefferson Lab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10</cp:revision>
  <dcterms:created xsi:type="dcterms:W3CDTF">2018-01-11T21:57:32Z</dcterms:created>
  <dcterms:modified xsi:type="dcterms:W3CDTF">2021-09-21T00:57:56Z</dcterms:modified>
</cp:coreProperties>
</file>